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1EAFC-B34E-4B5F-A5FD-0DB5DEAC3EE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BD0C-C221-4C1E-9FC8-8A270C9E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0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54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8541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AFC13E-A1E9-4688-81FA-1A370F262356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8541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8541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B574E2-6713-4E78-A300-EC110CFF4E1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46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9462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47FB680-7620-48B3-BBB0-95C7D1CDCC49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9463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9463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2FB857D-0155-40BB-A1E0-4D6F51A8AEA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565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9565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808DEAD-54B9-4532-9C8A-B6ED5BF611E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9565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9565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66802B-01CC-4453-AEFE-BA8C01BF5BE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01CourseIntro 2008x</a:t>
            </a:r>
          </a:p>
        </p:txBody>
      </p:sp>
      <p:sp>
        <p:nvSpPr>
          <p:cNvPr id="79667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667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DE10C1-188D-493B-8130-9707DA98612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CB1347A-6860-4F13-81A2-D542C9641CD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78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7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80E0EB2-D22C-4EEC-B119-DA340DF965A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78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DB93E9-C352-41DF-AA77-B92748386A9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78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053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905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6979992-1767-4F50-A27C-53A997417369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9053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9053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3BEFC57-715C-4681-A881-926C8627ED9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E27B99-FF46-49FD-99DD-F13E461E7F2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79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1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258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9258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10BF16-B4CB-42F1-B830-2A5320B05D11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9258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9258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BD2E2F-B2CB-460B-9FF8-480566606DB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360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9360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35327F6-A28E-4D9B-B31A-7E4508BA90B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9360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9360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D548B02-CD5F-4EAD-A770-7AC2F64753F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6CA022D-9BF9-4772-9D08-55C750C8188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EEE06242-213B-4F89-912F-A437098D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3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A022D-9BF9-4772-9D08-55C750C8188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06242-213B-4F89-912F-A437098D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4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A022D-9BF9-4772-9D08-55C750C8188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06242-213B-4F89-912F-A437098D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1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A022D-9BF9-4772-9D08-55C750C8188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06242-213B-4F89-912F-A437098D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33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A022D-9BF9-4772-9D08-55C750C8188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06242-213B-4F89-912F-A437098D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3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A022D-9BF9-4772-9D08-55C750C8188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06242-213B-4F89-912F-A437098D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9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A022D-9BF9-4772-9D08-55C750C8188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06242-213B-4F89-912F-A437098D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9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A022D-9BF9-4772-9D08-55C750C8188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06242-213B-4F89-912F-A437098D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3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A022D-9BF9-4772-9D08-55C750C8188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06242-213B-4F89-912F-A437098D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2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A022D-9BF9-4772-9D08-55C750C8188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06242-213B-4F89-912F-A437098D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A022D-9BF9-4772-9D08-55C750C8188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06242-213B-4F89-912F-A437098D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4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A022D-9BF9-4772-9D08-55C750C8188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06242-213B-4F89-912F-A437098D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A022D-9BF9-4772-9D08-55C750C8188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06242-213B-4F89-912F-A437098DB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D6CA022D-9BF9-4772-9D08-55C750C8188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EEE06242-213B-4F89-912F-A437098DB6F9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bin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bin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Amended and Prior Year Returns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Form 1040X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  Tab 12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9" name="~PP13553.WAV">
            <a:hlinkClick r:id="" action="ppaction://media"/>
          </p:cNvPr>
          <p:cNvPicPr>
            <a:picLocks noRot="1" noChangeAspect="1"/>
          </p:cNvPicPr>
          <p:nvPr>
            <a:wavAudioFile r:embed="rId1" name="~PP139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73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4491-34 Amended and Prior Year Returns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416774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1677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EA51F9-94C4-4B54-BDD2-ACF70627C2F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416776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27941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FINISHING THE AMENDED RETURN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 copies of the amended returns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Include all forms added or changed and copies of all supporting documents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~PP23615.WAV">
            <a:hlinkClick r:id="" action="ppaction://media"/>
          </p:cNvPr>
          <p:cNvPicPr>
            <a:picLocks noRot="1" noChangeAspect="1"/>
          </p:cNvPicPr>
          <p:nvPr>
            <a:wavAudioFile r:embed="rId1" name="~PP273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8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259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685EA72-EC18-49EE-BC8E-0178F34308E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42599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85660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FINISHING THE AMENDED RETURNS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After quality review, review amended returns with taxpayer</a:t>
            </a:r>
          </a:p>
          <a:p>
            <a:pPr eaLnBrk="1" hangingPunct="1">
              <a:defRPr/>
            </a:pPr>
            <a:r>
              <a:rPr lang="en-US" dirty="0" smtClean="0"/>
              <a:t>The taxpayer will sign and mail the amended returns</a:t>
            </a:r>
          </a:p>
          <a:p>
            <a:pPr lvl="1" eaLnBrk="1" hangingPunct="1">
              <a:defRPr/>
            </a:pPr>
            <a:r>
              <a:rPr lang="en-US" dirty="0" smtClean="0"/>
              <a:t>1040-X must be mailed to the same IRS Service Center as the original return.</a:t>
            </a:r>
          </a:p>
          <a:p>
            <a:pPr eaLnBrk="1" hangingPunct="1">
              <a:defRPr/>
            </a:pPr>
            <a:r>
              <a:rPr lang="en-US" dirty="0" smtClean="0"/>
              <a:t>Taxpayer must include same extra papers as federal return with any state amendment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2701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27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D3FC06B-733B-480E-884E-4EAF2F51E12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42701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13615.WAV">
            <a:hlinkClick r:id="" action="ppaction://media"/>
          </p:cNvPr>
          <p:cNvPicPr>
            <a:picLocks noRot="1" noChangeAspect="1"/>
          </p:cNvPicPr>
          <p:nvPr>
            <a:wavAudioFile r:embed="rId1" name="~PP120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404873"/>
      </p:ext>
    </p:extLst>
  </p:cSld>
  <p:clrMapOvr>
    <a:masterClrMapping/>
  </p:clrMapOvr>
  <p:transition advTm="34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Prior Year Returns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Can use </a:t>
            </a:r>
            <a:r>
              <a:rPr lang="en-US" dirty="0" err="1" smtClean="0"/>
              <a:t>TaxWise</a:t>
            </a:r>
            <a:r>
              <a:rPr lang="en-US" dirty="0" smtClean="0"/>
              <a:t> to prepare prior year returns, but…</a:t>
            </a:r>
          </a:p>
          <a:p>
            <a:pPr lvl="1" eaLnBrk="1" hangingPunct="1">
              <a:defRPr/>
            </a:pPr>
            <a:r>
              <a:rPr lang="en-US" dirty="0" smtClean="0"/>
              <a:t>Ability to e-file is not known at this time.</a:t>
            </a:r>
          </a:p>
          <a:p>
            <a:pPr lvl="1" eaLnBrk="1" hangingPunct="1">
              <a:defRPr/>
            </a:pPr>
            <a:r>
              <a:rPr lang="en-US" dirty="0" err="1" smtClean="0"/>
              <a:t>TaxWise</a:t>
            </a:r>
            <a:r>
              <a:rPr lang="en-US" dirty="0" smtClean="0"/>
              <a:t> Online allows access to prior year automatically, </a:t>
            </a:r>
            <a:r>
              <a:rPr lang="en-US" dirty="0" err="1" smtClean="0"/>
              <a:t>TaxWise</a:t>
            </a:r>
            <a:r>
              <a:rPr lang="en-US" dirty="0" smtClean="0"/>
              <a:t> Desktop requires installation on computer</a:t>
            </a:r>
          </a:p>
          <a:p>
            <a:pPr eaLnBrk="1" hangingPunct="1">
              <a:defRPr/>
            </a:pPr>
            <a:r>
              <a:rPr lang="en-US" dirty="0" smtClean="0"/>
              <a:t>To be prepared ONLY by volunteers with certification for relevant year(s)</a:t>
            </a:r>
          </a:p>
          <a:p>
            <a:pPr lvl="1" eaLnBrk="1" hangingPunct="1">
              <a:defRPr/>
            </a:pPr>
            <a:r>
              <a:rPr lang="en-US" dirty="0" smtClean="0"/>
              <a:t>Should also have references (e.g. Pub 17) for relevant year(s)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5" name="~PP43631.WAV">
            <a:hlinkClick r:id="" action="ppaction://media"/>
          </p:cNvPr>
          <p:cNvPicPr>
            <a:picLocks noRot="1" noChangeAspect="1"/>
          </p:cNvPicPr>
          <p:nvPr>
            <a:wavAudioFile r:embed="rId1" name="~PP44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2803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4280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602DF3-D751-4651-93DD-840CAC65EC2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5463259"/>
      </p:ext>
    </p:extLst>
  </p:cSld>
  <p:clrMapOvr>
    <a:masterClrMapping/>
  </p:clrMapOvr>
  <p:transition advTm="63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pPr eaLnBrk="1" hangingPunct="1"/>
            <a:r>
              <a:rPr lang="en-US" sz="3600" smtClean="0"/>
              <a:t>AMENDED RETURNS</a:t>
            </a:r>
          </a:p>
        </p:txBody>
      </p:sp>
      <p:sp>
        <p:nvSpPr>
          <p:cNvPr id="429059" name="Text Box 4"/>
          <p:cNvSpPr txBox="1">
            <a:spLocks noChangeArrowheads="1"/>
          </p:cNvSpPr>
          <p:nvPr/>
        </p:nvSpPr>
        <p:spPr bwMode="auto">
          <a:xfrm>
            <a:off x="2155825" y="2430463"/>
            <a:ext cx="3711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29060" name="Text Box 5"/>
          <p:cNvSpPr txBox="1">
            <a:spLocks noChangeArrowheads="1"/>
          </p:cNvSpPr>
          <p:nvPr/>
        </p:nvSpPr>
        <p:spPr bwMode="auto">
          <a:xfrm>
            <a:off x="1219200" y="2514600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QUESTIONS?</a:t>
            </a:r>
          </a:p>
        </p:txBody>
      </p:sp>
      <p:sp>
        <p:nvSpPr>
          <p:cNvPr id="429061" name="Text Box 6"/>
          <p:cNvSpPr txBox="1">
            <a:spLocks noChangeArrowheads="1"/>
          </p:cNvSpPr>
          <p:nvPr/>
        </p:nvSpPr>
        <p:spPr bwMode="auto">
          <a:xfrm>
            <a:off x="4343400" y="41910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COMMENTS?</a:t>
            </a:r>
            <a:endParaRPr lang="en-US" sz="2400" b="1"/>
          </a:p>
        </p:txBody>
      </p:sp>
      <p:sp>
        <p:nvSpPr>
          <p:cNvPr id="42906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2906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E534F46-D841-4F83-BB01-DF19755FD16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  <p:sp>
        <p:nvSpPr>
          <p:cNvPr id="429064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0" name="~PP93631.WAV">
            <a:hlinkClick r:id="" action="ppaction://media"/>
          </p:cNvPr>
          <p:cNvPicPr>
            <a:picLocks noRot="1" noChangeAspect="1"/>
          </p:cNvPicPr>
          <p:nvPr>
            <a:wavAudioFile r:embed="rId1" name="~PP99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324215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AMENDED RETURN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Follow process outlined</a:t>
            </a:r>
          </a:p>
          <a:p>
            <a:pPr eaLnBrk="1" hangingPunct="1">
              <a:defRPr/>
            </a:pPr>
            <a:r>
              <a:rPr lang="en-US" dirty="0" smtClean="0"/>
              <a:t>Print any schedules that changed</a:t>
            </a:r>
          </a:p>
          <a:p>
            <a:pPr eaLnBrk="1" hangingPunct="1">
              <a:defRPr/>
            </a:pPr>
            <a:r>
              <a:rPr lang="en-US" dirty="0" smtClean="0"/>
              <a:t>If a change to taxable Social Security, print out new 1040, page 1; clearly mark “AS AMENDED” across the front.</a:t>
            </a:r>
          </a:p>
          <a:p>
            <a:pPr lvl="1" eaLnBrk="1" hangingPunct="1">
              <a:defRPr/>
            </a:pPr>
            <a:r>
              <a:rPr lang="en-US" dirty="0" smtClean="0"/>
              <a:t>Do NOT print the revised 1040 otherwise.</a:t>
            </a:r>
          </a:p>
          <a:p>
            <a:pPr eaLnBrk="1" hangingPunct="1">
              <a:defRPr/>
            </a:pPr>
            <a:r>
              <a:rPr lang="en-US" dirty="0" smtClean="0"/>
              <a:t>Include any new or revised documents (added W2, etc)</a:t>
            </a:r>
          </a:p>
          <a:p>
            <a:pPr eaLnBrk="1" hangingPunct="1">
              <a:defRPr/>
            </a:pPr>
            <a:r>
              <a:rPr lang="en-US" dirty="0" smtClean="0"/>
              <a:t>Can only prepared by counselors who were trained in the relevant year</a:t>
            </a:r>
          </a:p>
        </p:txBody>
      </p:sp>
      <p:sp>
        <p:nvSpPr>
          <p:cNvPr id="41779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17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1E2D07-DC63-457E-9571-8B036671025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41779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4104" name="~PP335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60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791209"/>
      </p:ext>
    </p:extLst>
  </p:cSld>
  <p:clrMapOvr>
    <a:masterClrMapping/>
  </p:clrMapOvr>
  <p:transition advTm="7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OVERVIEW	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3962400"/>
          </a:xfrm>
        </p:spPr>
        <p:txBody>
          <a:bodyPr/>
          <a:lstStyle/>
          <a:p>
            <a:pPr eaLnBrk="1" hangingPunct="1"/>
            <a:r>
              <a:rPr lang="en-US" smtClean="0"/>
              <a:t>Amend a return to:</a:t>
            </a:r>
          </a:p>
          <a:p>
            <a:pPr lvl="1" eaLnBrk="1" hangingPunct="1"/>
            <a:r>
              <a:rPr lang="en-US" smtClean="0"/>
              <a:t>Correct error on original return</a:t>
            </a:r>
          </a:p>
          <a:p>
            <a:pPr lvl="1" eaLnBrk="1" hangingPunct="1"/>
            <a:r>
              <a:rPr lang="en-US" smtClean="0"/>
              <a:t>Add new information</a:t>
            </a:r>
          </a:p>
          <a:p>
            <a:pPr eaLnBrk="1" hangingPunct="1"/>
            <a:r>
              <a:rPr lang="en-US" smtClean="0"/>
              <a:t>Recognize the time limit for refunds on amended returns</a:t>
            </a:r>
          </a:p>
          <a:p>
            <a:pPr eaLnBrk="1" hangingPunct="1"/>
            <a:r>
              <a:rPr lang="en-US" smtClean="0"/>
              <a:t>Understand process for amending returns in TaxWise and submitting</a:t>
            </a:r>
          </a:p>
        </p:txBody>
      </p:sp>
      <p:sp>
        <p:nvSpPr>
          <p:cNvPr id="41882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18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D63B14B-A9C5-4927-A68F-7FB9EB654CE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41882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5132" name="~PP435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06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786375"/>
      </p:ext>
    </p:extLst>
  </p:cSld>
  <p:clrMapOvr>
    <a:masterClrMapping/>
  </p:clrMapOvr>
  <p:transition advTm="5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COMMON REASONS TO AMEND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00100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Change in status or dependency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Change in income or withholding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Change in deductions, adjustments  or credits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~PP83584.WAV">
            <a:hlinkClick r:id="" action="ppaction://media"/>
          </p:cNvPr>
          <p:cNvPicPr>
            <a:picLocks noRot="1" noChangeAspect="1"/>
          </p:cNvPicPr>
          <p:nvPr>
            <a:wavAudioFile r:embed="rId1" name="~PP80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4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19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33124C-1573-4667-B8D4-886A381FC0F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41984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68746"/>
      </p:ext>
    </p:extLst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AMENDING FEDERAL </a:t>
            </a:r>
            <a:br>
              <a:rPr lang="en-US" smtClean="0"/>
            </a:br>
            <a:r>
              <a:rPr lang="en-US" smtClean="0"/>
              <a:t>RETURNS IN TAXWISE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Open the original return that is to be amended</a:t>
            </a:r>
          </a:p>
          <a:p>
            <a:pPr eaLnBrk="1" hangingPunct="1">
              <a:defRPr/>
            </a:pPr>
            <a:r>
              <a:rPr lang="en-US" dirty="0" smtClean="0"/>
              <a:t>Add 1040X and NJ 1040X from Forms List</a:t>
            </a:r>
          </a:p>
          <a:p>
            <a:pPr eaLnBrk="1" hangingPunct="1">
              <a:defRPr/>
            </a:pPr>
            <a:r>
              <a:rPr lang="en-US" dirty="0" smtClean="0"/>
              <a:t>Before making any changes</a:t>
            </a:r>
          </a:p>
          <a:p>
            <a:pPr lvl="2" eaLnBrk="1" hangingPunct="1">
              <a:defRPr/>
            </a:pPr>
            <a:r>
              <a:rPr lang="en-US" dirty="0" smtClean="0"/>
              <a:t>Check the red highlighted box near the top of page 1 of Form 1040X</a:t>
            </a:r>
          </a:p>
          <a:p>
            <a:pPr lvl="2" eaLnBrk="1" hangingPunct="1">
              <a:defRPr/>
            </a:pPr>
            <a:r>
              <a:rPr lang="en-US" dirty="0" smtClean="0"/>
              <a:t>Check the corresponding box on page 1 of the state amended return form.</a:t>
            </a:r>
          </a:p>
          <a:p>
            <a:pPr eaLnBrk="1" hangingPunct="1">
              <a:defRPr/>
            </a:pPr>
            <a:r>
              <a:rPr lang="en-US" dirty="0" smtClean="0"/>
              <a:t>Amend federal and state returns simultaneously</a:t>
            </a:r>
          </a:p>
          <a:p>
            <a:pPr eaLnBrk="1" hangingPunct="1">
              <a:defRPr/>
            </a:pPr>
            <a:r>
              <a:rPr lang="en-US" dirty="0" smtClean="0"/>
              <a:t>Make changes as if preparing the original return</a:t>
            </a:r>
          </a:p>
        </p:txBody>
      </p:sp>
      <p:pic>
        <p:nvPicPr>
          <p:cNvPr id="7" name="~PP23584.WAV">
            <a:hlinkClick r:id="" action="ppaction://media"/>
          </p:cNvPr>
          <p:cNvPicPr>
            <a:picLocks noRot="1" noChangeAspect="1"/>
          </p:cNvPicPr>
          <p:nvPr>
            <a:wavAudioFile r:embed="rId1" name="~PP279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86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208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33CEF2C-FD10-4BE9-8604-B56ABE8EC2C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420871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767"/>
      </p:ext>
    </p:extLst>
  </p:cSld>
  <p:clrMapOvr>
    <a:masterClrMapping/>
  </p:clrMapOvr>
  <p:transition advTm="5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 Corrections On Original Return – Not On 1040X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a corrected 1099-DIV was received, simply change the entries to match the new form</a:t>
            </a:r>
          </a:p>
          <a:p>
            <a:pPr eaLnBrk="1" hangingPunct="1"/>
            <a:r>
              <a:rPr lang="en-US" smtClean="0"/>
              <a:t>If a new 1099-INT was received, enter the information on the next available Interest Worksheet line</a:t>
            </a:r>
          </a:p>
          <a:p>
            <a:pPr eaLnBrk="1" hangingPunct="1"/>
            <a:r>
              <a:rPr lang="en-US" smtClean="0"/>
              <a:t>If a new W-2 or 1099-R was received, bring up new form and input data</a:t>
            </a:r>
          </a:p>
        </p:txBody>
      </p:sp>
      <p:pic>
        <p:nvPicPr>
          <p:cNvPr id="11" name="~PP33584.WAV">
            <a:hlinkClick r:id="" action="ppaction://media"/>
          </p:cNvPr>
          <p:cNvPicPr>
            <a:picLocks noRot="1" noChangeAspect="1"/>
          </p:cNvPicPr>
          <p:nvPr>
            <a:wavAudioFile r:embed="rId1" name="~PP378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89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21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1370F0F-59FA-4C22-8FE5-1E36ED14566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42189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65284"/>
      </p:ext>
    </p:extLst>
  </p:cSld>
  <p:clrMapOvr>
    <a:masterClrMapping/>
  </p:clrMapOvr>
  <p:transition advTm="6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AMENDED RETURNS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981200"/>
            <a:ext cx="8001000" cy="4038600"/>
          </a:xfrm>
        </p:spPr>
        <p:txBody>
          <a:bodyPr/>
          <a:lstStyle/>
          <a:p>
            <a:pPr eaLnBrk="1" hangingPunct="1"/>
            <a:r>
              <a:rPr lang="en-US" smtClean="0"/>
              <a:t>Explain changes on line C of page 1 of Form 1040X and on the state form, referencing line numbers of changes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Dependents not included on original return </a:t>
            </a:r>
            <a:r>
              <a:rPr lang="en-US" b="1" smtClean="0"/>
              <a:t>must</a:t>
            </a:r>
            <a:r>
              <a:rPr lang="en-US" smtClean="0"/>
              <a:t> also be entered on line 31 of page 2 of Form 1040X</a:t>
            </a:r>
          </a:p>
        </p:txBody>
      </p:sp>
      <p:pic>
        <p:nvPicPr>
          <p:cNvPr id="4" name="~PP33600.WAV">
            <a:hlinkClick r:id="" action="ppaction://media"/>
          </p:cNvPr>
          <p:cNvPicPr>
            <a:picLocks noRot="1" noChangeAspect="1"/>
          </p:cNvPicPr>
          <p:nvPr>
            <a:wavAudioFile r:embed="rId1" name="~PP336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91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229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D5295CF-3258-4B65-8B61-91AE6C41222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42291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9796"/>
      </p:ext>
    </p:extLst>
  </p:cSld>
  <p:clrMapOvr>
    <a:masterClrMapping/>
  </p:clrMapOvr>
  <p:transition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23940" name="Picture 4" descr="1040XPA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19175"/>
            <a:ext cx="81438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941" name="Rectangle 5"/>
          <p:cNvSpPr>
            <a:spLocks noChangeArrowheads="1"/>
          </p:cNvSpPr>
          <p:nvPr/>
        </p:nvSpPr>
        <p:spPr bwMode="auto">
          <a:xfrm>
            <a:off x="914400" y="4038600"/>
            <a:ext cx="7467600" cy="1219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~PP33600.WAV">
            <a:hlinkClick r:id="" action="ppaction://media"/>
          </p:cNvPr>
          <p:cNvPicPr>
            <a:picLocks noRot="1" noChangeAspect="1"/>
          </p:cNvPicPr>
          <p:nvPr>
            <a:wavAudioFile r:embed="rId1" name="~PP3659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943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2394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63A9671-5641-48A6-BD1D-3632CCDD29C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423945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90377"/>
      </p:ext>
    </p:ext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1040X LINE 31</a:t>
            </a:r>
            <a:br>
              <a:rPr lang="en-US" sz="3400" smtClean="0"/>
            </a:br>
            <a:r>
              <a:rPr lang="en-US" sz="3400" smtClean="0"/>
              <a:t>DEPENDENTS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24964" name="Picture 4" descr="1040XP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581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43615.WAV">
            <a:hlinkClick r:id="" action="ppaction://media"/>
          </p:cNvPr>
          <p:cNvPicPr>
            <a:picLocks noRot="1" noChangeAspect="1"/>
          </p:cNvPicPr>
          <p:nvPr>
            <a:wavAudioFile r:embed="rId1" name="~PP4092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6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249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996382-4D3E-4687-AE3B-C797ECF8762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424968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67492"/>
      </p:ext>
    </p:extLst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631</Words>
  <Application>Microsoft Office PowerPoint</Application>
  <PresentationFormat>On-screen Show (4:3)</PresentationFormat>
  <Paragraphs>127</Paragraphs>
  <Slides>13</Slides>
  <Notes>12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NJ Template 06</vt:lpstr>
      <vt:lpstr>Amended and Prior Year Returns</vt:lpstr>
      <vt:lpstr>AMENDED RETURN</vt:lpstr>
      <vt:lpstr>OVERVIEW </vt:lpstr>
      <vt:lpstr>COMMON REASONS TO AMEND</vt:lpstr>
      <vt:lpstr>AMENDING FEDERAL  RETURNS IN TAXWISE</vt:lpstr>
      <vt:lpstr>Make Corrections On Original Return – Not On 1040X</vt:lpstr>
      <vt:lpstr>AMENDED RETURNS</vt:lpstr>
      <vt:lpstr>PowerPoint Presentation</vt:lpstr>
      <vt:lpstr>1040X LINE 31 DEPENDENTS</vt:lpstr>
      <vt:lpstr>FINISHING THE AMENDED RETURN</vt:lpstr>
      <vt:lpstr>FINISHING THE AMENDED RETURNS</vt:lpstr>
      <vt:lpstr>Prior Year Returns</vt:lpstr>
      <vt:lpstr>AMENDED RETURNS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Amended and Prior Year Returns</dc:title>
  <dc:creator>HershAl</dc:creator>
  <cp:lastModifiedBy>HershAl</cp:lastModifiedBy>
  <cp:revision>2</cp:revision>
  <dcterms:created xsi:type="dcterms:W3CDTF">2012-01-07T00:34:49Z</dcterms:created>
  <dcterms:modified xsi:type="dcterms:W3CDTF">2012-01-07T00:34:50Z</dcterms:modified>
</cp:coreProperties>
</file>